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5"/>
  </p:notesMasterIdLst>
  <p:handoutMasterIdLst>
    <p:handoutMasterId r:id="rId6"/>
  </p:handoutMasterIdLst>
  <p:sldIdLst>
    <p:sldId id="410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SH-Template" id="{705054ED-DB56-FA4C-BB16-D35BDEFFF4C1}">
          <p14:sldIdLst>
            <p14:sldId id="410"/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B4E"/>
    <a:srgbClr val="F7323E"/>
    <a:srgbClr val="08119E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31" autoAdjust="0"/>
    <p:restoredTop sz="95976"/>
  </p:normalViewPr>
  <p:slideViewPr>
    <p:cSldViewPr snapToGrid="0" snapToObjects="1">
      <p:cViewPr varScale="1">
        <p:scale>
          <a:sx n="71" d="100"/>
          <a:sy n="71" d="100"/>
        </p:scale>
        <p:origin x="69" y="6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2" d="100"/>
          <a:sy n="132" d="100"/>
        </p:scale>
        <p:origin x="5344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Circular Black" charset="0"/>
                <a:ea typeface="Circular Black" charset="0"/>
                <a:cs typeface="Circular Black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Circular Black" charset="0"/>
                <a:ea typeface="Circular Black" charset="0"/>
                <a:cs typeface="Circular Black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653153" y="2290219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53153" y="4235103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53153" y="4655233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3153" y="2907197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653153" y="1181100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3153" y="2907197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653153" y="1181100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5"/>
            <a:ext cx="8477747" cy="745212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759448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927944"/>
            <a:ext cx="121920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98607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2313828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38977" y="2313828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87355" y="2313828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8669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837707" y="1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837707" y="2289977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837707" y="4573989"/>
            <a:ext cx="3598627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6645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885413" y="1"/>
            <a:ext cx="31135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473601" y="2289977"/>
            <a:ext cx="31135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885413" y="4573989"/>
            <a:ext cx="3113599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Circular Black" charset="0"/>
                <a:ea typeface="Circular Black" charset="0"/>
                <a:cs typeface="Circular Black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75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056536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081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  <a:alpha val="7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8841" y="3355131"/>
            <a:ext cx="2303792" cy="1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33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371337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002364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135464" y="0"/>
            <a:ext cx="990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3371337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  <a:alpha val="7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4351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652057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1181099"/>
            <a:ext cx="5524500" cy="28393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28571" y="4020456"/>
            <a:ext cx="3093359" cy="19594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662482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0167256" y="0"/>
            <a:ext cx="2024743" cy="31060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142512" y="0"/>
            <a:ext cx="2024743" cy="5696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117769" y="0"/>
            <a:ext cx="2024743" cy="496388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283258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0600" y="1952170"/>
            <a:ext cx="2024743" cy="490582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3015343" y="1181101"/>
            <a:ext cx="2024743" cy="567689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040086" y="2728687"/>
            <a:ext cx="2024743" cy="412931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60960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139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056536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6775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206448" y="990269"/>
            <a:ext cx="6414052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8601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79951" y="0"/>
            <a:ext cx="7612049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0269"/>
            <a:ext cx="6414052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235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371547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1806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342900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66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t="9377" r="701" b="78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1" y="3429000"/>
            <a:ext cx="4229100" cy="2521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489701" y="3429000"/>
            <a:ext cx="4229100" cy="2521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317671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768443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1979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1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322839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778777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234715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7649028" y="2318656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71315" y="2318657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9971315" y="0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971314" y="4637315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649028" y="4637315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5326741" y="2318657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003292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46537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088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4890408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7913915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43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3060095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20190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9180286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92479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1181100"/>
            <a:ext cx="7326086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16707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081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176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6531429" y="1000025"/>
            <a:ext cx="5089071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98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388273" y="65712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3080468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818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699328" y="1181100"/>
            <a:ext cx="4793343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767466"/>
            <a:ext cx="4229100" cy="18571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27771" y="1848660"/>
            <a:ext cx="2264228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7531100" y="1848660"/>
            <a:ext cx="2264228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4328127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1181100"/>
            <a:ext cx="1406070" cy="140607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448707" y="762906"/>
            <a:ext cx="2242457" cy="2242457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471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358570"/>
            <a:ext cx="12192000" cy="449942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0603505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8669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9433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60198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80962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10172700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NeueLT St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NeueLT Std Lt" pitchFamily="34" charset="0"/>
              </a:defRPr>
            </a:lvl1pPr>
            <a:lvl2pPr>
              <a:defRPr>
                <a:latin typeface="HelveticaNeueLT Std Lt" pitchFamily="34" charset="0"/>
              </a:defRPr>
            </a:lvl2pPr>
            <a:lvl3pPr>
              <a:defRPr>
                <a:latin typeface="HelveticaNeueLT Std Lt" pitchFamily="34" charset="0"/>
              </a:defRPr>
            </a:lvl3pPr>
            <a:lvl4pPr>
              <a:defRPr>
                <a:latin typeface="HelveticaNeueLT Std Lt" pitchFamily="34" charset="0"/>
              </a:defRPr>
            </a:lvl4pPr>
            <a:lvl5pPr>
              <a:defRPr>
                <a:latin typeface="HelveticaNeueLT Std L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D72F-DC2B-4661-90F5-9479C657E353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1D43-B947-4C25-8E95-F60C00F03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16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388273" y="65712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899" y="4517240"/>
            <a:ext cx="8046357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68887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16593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68887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16593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001486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 b="1" i="0">
                <a:solidFill>
                  <a:schemeClr val="tx1">
                    <a:alpha val="70000"/>
                  </a:schemeClr>
                </a:solidFill>
                <a:latin typeface="Circular Black" charset="0"/>
                <a:ea typeface="Circular Black" charset="0"/>
                <a:cs typeface="Circular Black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DEF4C2-E4CD-440C-AAD8-7F98C645FEBE}"/>
              </a:ext>
            </a:extLst>
          </p:cNvPr>
          <p:cNvGrpSpPr/>
          <p:nvPr userDrawn="1"/>
        </p:nvGrpSpPr>
        <p:grpSpPr>
          <a:xfrm>
            <a:off x="1237359" y="6328336"/>
            <a:ext cx="10383141" cy="366365"/>
            <a:chOff x="1237359" y="6328336"/>
            <a:chExt cx="10383141" cy="3663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0672DB-CB5A-40EF-9766-46FF677D97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6328336"/>
              <a:ext cx="5585460" cy="317705"/>
            </a:xfrm>
            <a:prstGeom prst="rect">
              <a:avLst/>
            </a:prstGeom>
          </p:spPr>
        </p:pic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82B116F9-6A5E-4278-B033-6C5E11BF9AC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237359" y="6370216"/>
              <a:ext cx="3255645" cy="324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700" b="1" i="0" spc="1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Px Grotesk"/>
                  <a:ea typeface="Open Sans" panose="020B0606030504020204" pitchFamily="34" charset="0"/>
                  <a:cs typeface="Times New Roman" panose="02020603050405020304" pitchFamily="18" charset="0"/>
                </a:rPr>
                <a:t>Digital Schoolhouse, 18a Blackbull Yard, 24-28 Hatton Wall, London EC1N 8JH.</a:t>
              </a:r>
              <a:br>
                <a:rPr lang="en-GB" sz="700" b="1" i="0" spc="1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Px Grotesk"/>
                  <a:ea typeface="Open Sans" panose="020B0606030504020204" pitchFamily="34" charset="0"/>
                  <a:cs typeface="Times New Roman" panose="02020603050405020304" pitchFamily="18" charset="0"/>
                </a:rPr>
              </a:br>
              <a:r>
                <a:rPr lang="en-GB" sz="700" b="1" i="0" spc="1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Px Grotesk"/>
                  <a:ea typeface="Open Sans" panose="020B0606030504020204" pitchFamily="34" charset="0"/>
                  <a:cs typeface="Times New Roman" panose="02020603050405020304" pitchFamily="18" charset="0"/>
                </a:rPr>
                <a:t>Copyright © 2019 Digital Schoolhouse. All rights reserved.</a:t>
              </a:r>
              <a:endParaRPr lang="en-GB" sz="6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x Grotesk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Dlfwxmvoqgsjrhhdnpkalelgktm" panose="020B0604020101020102" pitchFamily="34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5326D88-EFC7-4D62-9AB8-911CE656EE37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9377" y="3137295"/>
            <a:ext cx="2680241" cy="5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18" r:id="rId2"/>
    <p:sldLayoutId id="2147484009" r:id="rId3"/>
    <p:sldLayoutId id="2147484023" r:id="rId4"/>
    <p:sldLayoutId id="2147484035" r:id="rId5"/>
    <p:sldLayoutId id="2147484022" r:id="rId6"/>
    <p:sldLayoutId id="2147484043" r:id="rId7"/>
    <p:sldLayoutId id="2147484010" r:id="rId8"/>
    <p:sldLayoutId id="2147484011" r:id="rId9"/>
    <p:sldLayoutId id="2147484012" r:id="rId10"/>
    <p:sldLayoutId id="2147484052" r:id="rId11"/>
    <p:sldLayoutId id="2147484053" r:id="rId12"/>
    <p:sldLayoutId id="2147484054" r:id="rId13"/>
    <p:sldLayoutId id="2147484019" r:id="rId14"/>
    <p:sldLayoutId id="2147484013" r:id="rId15"/>
    <p:sldLayoutId id="2147484014" r:id="rId16"/>
    <p:sldLayoutId id="2147484015" r:id="rId17"/>
    <p:sldLayoutId id="2147484016" r:id="rId18"/>
    <p:sldLayoutId id="2147484017" r:id="rId19"/>
    <p:sldLayoutId id="2147484020" r:id="rId20"/>
    <p:sldLayoutId id="2147484021" r:id="rId21"/>
    <p:sldLayoutId id="2147484024" r:id="rId22"/>
    <p:sldLayoutId id="2147484025" r:id="rId23"/>
    <p:sldLayoutId id="2147484026" r:id="rId24"/>
    <p:sldLayoutId id="2147484027" r:id="rId25"/>
    <p:sldLayoutId id="2147484028" r:id="rId26"/>
    <p:sldLayoutId id="2147484029" r:id="rId27"/>
    <p:sldLayoutId id="2147484030" r:id="rId28"/>
    <p:sldLayoutId id="2147484031" r:id="rId29"/>
    <p:sldLayoutId id="2147484047" r:id="rId30"/>
    <p:sldLayoutId id="2147484032" r:id="rId31"/>
    <p:sldLayoutId id="2147484048" r:id="rId32"/>
    <p:sldLayoutId id="2147484033" r:id="rId33"/>
    <p:sldLayoutId id="2147484034" r:id="rId34"/>
    <p:sldLayoutId id="2147484036" r:id="rId35"/>
    <p:sldLayoutId id="2147484037" r:id="rId36"/>
    <p:sldLayoutId id="2147484038" r:id="rId37"/>
    <p:sldLayoutId id="2147484039" r:id="rId38"/>
    <p:sldLayoutId id="2147484040" r:id="rId39"/>
    <p:sldLayoutId id="2147484051" r:id="rId40"/>
    <p:sldLayoutId id="2147484041" r:id="rId41"/>
    <p:sldLayoutId id="2147484044" r:id="rId42"/>
    <p:sldLayoutId id="2147484042" r:id="rId43"/>
    <p:sldLayoutId id="2147484045" r:id="rId44"/>
    <p:sldLayoutId id="2147484046" r:id="rId45"/>
    <p:sldLayoutId id="2147484049" r:id="rId46"/>
    <p:sldLayoutId id="2147484050" r:id="rId47"/>
    <p:sldLayoutId id="2147484056" r:id="rId48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Px Grotesk Bold" panose="02060803030000020004" pitchFamily="18" charset="0"/>
          <a:ea typeface="Px Grotesk Bold" panose="02060803030000020004" pitchFamily="18" charset="0"/>
          <a:cs typeface="Vccgvkeomvcbzblgwtwhjahvwjz" panose="020B0804020101010102" pitchFamily="34" charset="0"/>
        </a:defRPr>
      </a:lvl1pPr>
    </p:titleStyle>
    <p:bodyStyle>
      <a:lvl1pPr marL="0" indent="0" algn="l" defTabSz="914318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Vccgvkeomvcbzblgwtwhjahvwjz" panose="020B0804020101010102" pitchFamily="34" charset="0"/>
          <a:ea typeface="Vccgvkeomvcbzblgwtwhjahvwjz" panose="020B0804020101010102" pitchFamily="34" charset="0"/>
          <a:cs typeface="Vccgvkeomvcbzblgwtwhjahvwjz" panose="020B0804020101010102" pitchFamily="34" charset="0"/>
        </a:defRPr>
      </a:lvl1pPr>
      <a:lvl2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Dlfwxmvoqgsjrhhdnpkalelgktm" panose="020B0604020101020102" pitchFamily="34" charset="0"/>
          <a:ea typeface="Dlfwxmvoqgsjrhhdnpkalelgktm" panose="020B0604020101020102" pitchFamily="34" charset="0"/>
          <a:cs typeface="Dlfwxmvoqgsjrhhdnpkalelgktm" panose="020B0604020101020102" pitchFamily="34" charset="0"/>
        </a:defRPr>
      </a:lvl2pPr>
      <a:lvl3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Dlfwxmvoqgsjrhhdnpkalelgktm" panose="020B0604020101020102" pitchFamily="34" charset="0"/>
          <a:ea typeface="Dlfwxmvoqgsjrhhdnpkalelgktm" panose="020B0604020101020102" pitchFamily="34" charset="0"/>
          <a:cs typeface="Dlfwxmvoqgsjrhhdnpkalelgktm" panose="020B0604020101020102" pitchFamily="34" charset="0"/>
        </a:defRPr>
      </a:lvl3pPr>
      <a:lvl4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b="0" i="0" kern="1200">
          <a:solidFill>
            <a:schemeClr val="tx1">
              <a:alpha val="70000"/>
            </a:schemeClr>
          </a:solidFill>
          <a:latin typeface="Dlfwxmvoqgsjrhhdnpkalelgktm" panose="020B0604020101020102" pitchFamily="34" charset="0"/>
          <a:ea typeface="Dlfwxmvoqgsjrhhdnpkalelgktm" panose="020B0604020101020102" pitchFamily="34" charset="0"/>
          <a:cs typeface="Dlfwxmvoqgsjrhhdnpkalelgktm" panose="020B0604020101020102" pitchFamily="34" charset="0"/>
        </a:defRPr>
      </a:lvl4pPr>
      <a:lvl5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b="0" i="0" kern="1200" baseline="0">
          <a:solidFill>
            <a:schemeClr val="tx1">
              <a:alpha val="50000"/>
            </a:schemeClr>
          </a:solidFill>
          <a:latin typeface="Dlfwxmvoqgsjrhhdnpkalelgktm" panose="020B0604020101020102" pitchFamily="34" charset="0"/>
          <a:ea typeface="Dlfwxmvoqgsjrhhdnpkalelgktm" panose="020B0604020101020102" pitchFamily="34" charset="0"/>
          <a:cs typeface="Dlfwxmvoqgsjrhhdnpkalelgktm" panose="020B0604020101020102" pitchFamily="34" charset="0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624" userDrawn="1">
          <p15:clr>
            <a:srgbClr val="F26B43"/>
          </p15:clr>
        </p15:guide>
        <p15:guide id="29" pos="7320" userDrawn="1">
          <p15:clr>
            <a:srgbClr val="F26B43"/>
          </p15:clr>
        </p15:guide>
        <p15:guide id="48" pos="1176" userDrawn="1">
          <p15:clr>
            <a:srgbClr val="F26B43"/>
          </p15:clr>
        </p15:guide>
        <p15:guide id="51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CataNWjw-Q" TargetMode="Externa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5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426106" y="751235"/>
            <a:ext cx="1848574" cy="2942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algn="ctr"/>
            <a:r>
              <a:rPr lang="en-US" sz="900" b="1" spc="200" dirty="0">
                <a:solidFill>
                  <a:schemeClr val="bg1"/>
                </a:solidFill>
                <a:latin typeface="Circular Black" charset="0"/>
                <a:ea typeface="Circular Black" charset="0"/>
                <a:cs typeface="Circular Black" charset="0"/>
              </a:rPr>
              <a:t>DD MMM YYYY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>
            <a:extLst>
              <a:ext uri="{FF2B5EF4-FFF2-40B4-BE49-F238E27FC236}">
                <a16:creationId xmlns:a16="http://schemas.microsoft.com/office/drawing/2014/main" id="{15441850-C023-44CD-87D6-30D258153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359" y="6370216"/>
            <a:ext cx="3255645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bg1"/>
                </a:solidFill>
                <a:effectLst/>
                <a:latin typeface="Px Grotesk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bg1"/>
                </a:solidFill>
                <a:effectLst/>
                <a:latin typeface="Px Grotesk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bg1"/>
                </a:solidFill>
                <a:effectLst/>
                <a:latin typeface="Px Grotesk"/>
                <a:ea typeface="Open Sans" panose="020B0606030504020204" pitchFamily="34" charset="0"/>
                <a:cs typeface="Times New Roman" panose="02020603050405020304" pitchFamily="18" charset="0"/>
              </a:rPr>
              <a:t>Copyright © 2019 Digital Schoolhouse. All rights reserved.</a:t>
            </a:r>
            <a:endParaRPr lang="en-GB" sz="600" i="1" dirty="0">
              <a:solidFill>
                <a:schemeClr val="bg1"/>
              </a:solidFill>
              <a:effectLst/>
              <a:latin typeface="Px Grotesk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bg1"/>
                </a:solidFill>
                <a:effectLst/>
                <a:latin typeface="Dlfwxmvoqgsjrhhdnpkalelgktm" panose="020B0604020101020102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A26C2C-CB6F-4243-8407-FAE23E83D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46" y="6158207"/>
            <a:ext cx="5986791" cy="536494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4AC20605-1411-4E71-8869-3102DE9BA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873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1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4E33C0-AABE-46B1-B6E9-44CF7D3AE873}"/>
              </a:ext>
            </a:extLst>
          </p:cNvPr>
          <p:cNvSpPr txBox="1"/>
          <p:nvPr/>
        </p:nvSpPr>
        <p:spPr>
          <a:xfrm>
            <a:off x="1866899" y="2381792"/>
            <a:ext cx="755920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Px Grotesk Bold" panose="02060803030000020004" pitchFamily="18" charset="0"/>
                <a:ea typeface="Circular Book" charset="0"/>
                <a:cs typeface="Circular Book" charset="0"/>
              </a:rPr>
              <a:t>Three Word Stories</a:t>
            </a:r>
            <a:r>
              <a:rPr lang="en-GB" sz="5400" dirty="0">
                <a:solidFill>
                  <a:schemeClr val="accent5"/>
                </a:solidFill>
                <a:latin typeface="Px Grotesk Bold" panose="02060803030000020004" pitchFamily="18" charset="0"/>
                <a:ea typeface="Circular Book" charset="0"/>
                <a:cs typeface="Circular Book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3F04AE-74D6-477A-9B38-5CB6F557EBE8}"/>
              </a:ext>
            </a:extLst>
          </p:cNvPr>
          <p:cNvSpPr/>
          <p:nvPr/>
        </p:nvSpPr>
        <p:spPr>
          <a:xfrm>
            <a:off x="1911080" y="3230014"/>
            <a:ext cx="4045422" cy="298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r>
              <a:rPr lang="en-US" sz="2400" dirty="0">
                <a:solidFill>
                  <a:schemeClr val="bg1"/>
                </a:solidFill>
                <a:latin typeface="Dlfwxmvoqgsjrhhdnpkalelgktm" panose="020B0604020101020102" pitchFamily="34" charset="0"/>
                <a:ea typeface="Circular Book" charset="0"/>
                <a:cs typeface="Dlfwxmvoqgsjrhhdnpkalelgktm" panose="020B0604020101020102" pitchFamily="34" charset="0"/>
              </a:rPr>
              <a:t>Computational word games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079A15-6441-4902-A57E-E97DA2DC0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13" y="-123121"/>
            <a:ext cx="6496859" cy="24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05266"/>
            <a:ext cx="8784976" cy="1143000"/>
          </a:xfrm>
        </p:spPr>
        <p:txBody>
          <a:bodyPr>
            <a:noAutofit/>
          </a:bodyPr>
          <a:lstStyle/>
          <a:p>
            <a:r>
              <a:rPr lang="en-GB" sz="4600" dirty="0">
                <a:latin typeface="Px Grotesk Bold" panose="02060803030000020004" pitchFamily="18" charset="0"/>
              </a:rPr>
              <a:t>What is “Three Word Stories”?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417639"/>
            <a:ext cx="8229600" cy="3919472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Dlfwxmvoqgsjrhhdnpkalelgktm" panose="020B0604020101020102" pitchFamily="34" charset="0"/>
                <a:cs typeface="Dlfwxmvoqgsjrhhdnpkalelgktm" panose="020B0604020101020102" pitchFamily="34" charset="0"/>
              </a:rPr>
              <a:t>A word game where you tell a story three words at a time. But there’s a twist!</a:t>
            </a:r>
          </a:p>
          <a:p>
            <a:endParaRPr lang="en-GB" dirty="0">
              <a:latin typeface="Dlfwxmvoqgsjrhhdnpkalelgktm" panose="020B0604020101020102" pitchFamily="34" charset="0"/>
              <a:cs typeface="Dlfwxmvoqgsjrhhdnpkalelgktm" panose="020B0604020101020102" pitchFamily="34" charset="0"/>
            </a:endParaRPr>
          </a:p>
          <a:p>
            <a:r>
              <a:rPr lang="en-GB" dirty="0">
                <a:latin typeface="Dlfwxmvoqgsjrhhdnpkalelgktm" panose="020B0604020101020102" pitchFamily="34" charset="0"/>
                <a:cs typeface="Dlfwxmvoqgsjrhhdnpkalelgktm" panose="020B0604020101020102" pitchFamily="34" charset="0"/>
              </a:rPr>
              <a:t>The story is told in pairs</a:t>
            </a:r>
          </a:p>
          <a:p>
            <a:r>
              <a:rPr lang="en-GB" dirty="0">
                <a:latin typeface="Dlfwxmvoqgsjrhhdnpkalelgktm" panose="020B0604020101020102" pitchFamily="34" charset="0"/>
                <a:cs typeface="Dlfwxmvoqgsjrhhdnpkalelgktm" panose="020B0604020101020102" pitchFamily="34" charset="0"/>
              </a:rPr>
              <a:t>One person in the pair has a word that only they can see. </a:t>
            </a:r>
          </a:p>
          <a:p>
            <a:r>
              <a:rPr lang="en-GB" dirty="0">
                <a:latin typeface="Dlfwxmvoqgsjrhhdnpkalelgktm" panose="020B0604020101020102" pitchFamily="34" charset="0"/>
                <a:cs typeface="Dlfwxmvoqgsjrhhdnpkalelgktm" panose="020B0604020101020102" pitchFamily="34" charset="0"/>
              </a:rPr>
              <a:t>Their aim is to try and get their partner to say hidden word</a:t>
            </a:r>
          </a:p>
        </p:txBody>
      </p:sp>
      <p:sp>
        <p:nvSpPr>
          <p:cNvPr id="4" name="Action Button: Custom 3">
            <a:hlinkClick r:id="rId2" highlightClick="1"/>
          </p:cNvPr>
          <p:cNvSpPr/>
          <p:nvPr/>
        </p:nvSpPr>
        <p:spPr>
          <a:xfrm>
            <a:off x="1703512" y="5596947"/>
            <a:ext cx="3024336" cy="432048"/>
          </a:xfrm>
          <a:prstGeom prst="actionButtonBlank">
            <a:avLst/>
          </a:prstGeom>
          <a:solidFill>
            <a:schemeClr val="bg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an Example</a:t>
            </a:r>
          </a:p>
        </p:txBody>
      </p:sp>
    </p:spTree>
    <p:extLst>
      <p:ext uri="{BB962C8B-B14F-4D97-AF65-F5344CB8AC3E}">
        <p14:creationId xmlns:p14="http://schemas.microsoft.com/office/powerpoint/2010/main" val="66791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789660"/>
            <a:ext cx="9753600" cy="1487862"/>
          </a:xfrm>
        </p:spPr>
        <p:txBody>
          <a:bodyPr/>
          <a:lstStyle/>
          <a:p>
            <a:r>
              <a:rPr lang="en-GB" dirty="0">
                <a:latin typeface="Px Grotesk Bold" panose="02060803030000020004" pitchFamily="18" charset="0"/>
              </a:rPr>
              <a:t>How to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1873779"/>
            <a:ext cx="9753600" cy="311044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Dlfwxmvoqgsjrhhdnpkalelgktm" panose="020B0604020101020102" pitchFamily="34" charset="0"/>
                <a:cs typeface="Dlfwxmvoqgsjrhhdnpkalelgktm" panose="020B0604020101020102" pitchFamily="34" charset="0"/>
              </a:rPr>
              <a:t>Get into pairs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Dlfwxmvoqgsjrhhdnpkalelgktm" panose="020B0604020101020102" pitchFamily="34" charset="0"/>
                <a:cs typeface="Dlfwxmvoqgsjrhhdnpkalelgktm" panose="020B0604020101020102" pitchFamily="34" charset="0"/>
              </a:rPr>
              <a:t>First person picks up a card and reads the hidden word (keeps this to themselves)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Dlfwxmvoqgsjrhhdnpkalelgktm" panose="020B0604020101020102" pitchFamily="34" charset="0"/>
                <a:cs typeface="Dlfwxmvoqgsjrhhdnpkalelgktm" panose="020B0604020101020102" pitchFamily="34" charset="0"/>
              </a:rPr>
              <a:t>First person says three words to start the story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Dlfwxmvoqgsjrhhdnpkalelgktm" panose="020B0604020101020102" pitchFamily="34" charset="0"/>
                <a:cs typeface="Dlfwxmvoqgsjrhhdnpkalelgktm" panose="020B0604020101020102" pitchFamily="34" charset="0"/>
              </a:rPr>
              <a:t>Second says another three to continue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Dlfwxmvoqgsjrhhdnpkalelgktm" panose="020B0604020101020102" pitchFamily="34" charset="0"/>
                <a:cs typeface="Dlfwxmvoqgsjrhhdnpkalelgktm" panose="020B0604020101020102" pitchFamily="34" charset="0"/>
              </a:rPr>
              <a:t>And repeat until word the second person says the hidden word.</a:t>
            </a:r>
          </a:p>
        </p:txBody>
      </p:sp>
    </p:spTree>
    <p:extLst>
      <p:ext uri="{BB962C8B-B14F-4D97-AF65-F5344CB8AC3E}">
        <p14:creationId xmlns:p14="http://schemas.microsoft.com/office/powerpoint/2010/main" val="286919863"/>
      </p:ext>
    </p:extLst>
  </p:cSld>
  <p:clrMapOvr>
    <a:masterClrMapping/>
  </p:clrMapOvr>
</p:sld>
</file>

<file path=ppt/theme/theme1.xml><?xml version="1.0" encoding="utf-8"?>
<a:theme xmlns:a="http://schemas.openxmlformats.org/drawingml/2006/main" name="B&amp;D-Powerpoint Template_16x9">
  <a:themeElements>
    <a:clrScheme name="Balance Color">
      <a:dk1>
        <a:srgbClr val="1F1F1F"/>
      </a:dk1>
      <a:lt1>
        <a:srgbClr val="FFFFFF"/>
      </a:lt1>
      <a:dk2>
        <a:srgbClr val="202020"/>
      </a:dk2>
      <a:lt2>
        <a:srgbClr val="FFFFFF"/>
      </a:lt2>
      <a:accent1>
        <a:srgbClr val="FE1C1D"/>
      </a:accent1>
      <a:accent2>
        <a:srgbClr val="FF5757"/>
      </a:accent2>
      <a:accent3>
        <a:srgbClr val="C9D2FD"/>
      </a:accent3>
      <a:accent4>
        <a:srgbClr val="5E78FA"/>
      </a:accent4>
      <a:accent5>
        <a:srgbClr val="0420AB"/>
      </a:accent5>
      <a:accent6>
        <a:srgbClr val="021572"/>
      </a:accent6>
      <a:hlink>
        <a:srgbClr val="FF5757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B&amp;D-Powerpoint Template_16x9</Template>
  <TotalTime>8285</TotalTime>
  <Words>138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Arial</vt:lpstr>
      <vt:lpstr>Calibri</vt:lpstr>
      <vt:lpstr>Circular Black</vt:lpstr>
      <vt:lpstr>Dlfwxmvoqgsjrhhdnpkalelgktm</vt:lpstr>
      <vt:lpstr>HelveticaNeueLT Std</vt:lpstr>
      <vt:lpstr>HelveticaNeueLT Std Lt</vt:lpstr>
      <vt:lpstr>Montserrat Medium</vt:lpstr>
      <vt:lpstr>Open Sans</vt:lpstr>
      <vt:lpstr>Px Grotesk</vt:lpstr>
      <vt:lpstr>Px Grotesk Bold</vt:lpstr>
      <vt:lpstr>Vccgvkeomvcbzblgwtwhjahvwjz</vt:lpstr>
      <vt:lpstr>B&amp;D-Powerpoint Template_16x9</vt:lpstr>
      <vt:lpstr>PowerPoint Presentation</vt:lpstr>
      <vt:lpstr>What is “Three Word Stories”?</vt:lpstr>
      <vt:lpstr>How to Play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newfor.studio</dc:creator>
  <cp:keywords/>
  <dc:description/>
  <cp:lastModifiedBy>Laura Martin</cp:lastModifiedBy>
  <cp:revision>283</cp:revision>
  <cp:lastPrinted>2017-03-09T03:48:56Z</cp:lastPrinted>
  <dcterms:created xsi:type="dcterms:W3CDTF">2016-11-10T06:07:03Z</dcterms:created>
  <dcterms:modified xsi:type="dcterms:W3CDTF">2019-08-29T16:04:17Z</dcterms:modified>
  <cp:category/>
</cp:coreProperties>
</file>